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86" r:id="rId7"/>
    <p:sldId id="291" r:id="rId8"/>
    <p:sldId id="287" r:id="rId9"/>
    <p:sldId id="288" r:id="rId10"/>
    <p:sldId id="290" r:id="rId11"/>
    <p:sldId id="292" r:id="rId12"/>
    <p:sldId id="293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13A81-777B-1B70-D7FD-30ADDF50AC03}" v="33" dt="2021-04-30T20:09:59.290"/>
    <p1510:client id="{D62CD4F9-C98B-4EEA-B12B-4AA647E20E7E}" v="22" dt="2021-04-29T18:38:15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05/17/2021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05/17/2021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a.allscriptscloud.com/" TargetMode="External"/><Relationship Id="rId2" Type="http://schemas.openxmlformats.org/officeDocument/2006/relationships/hyperlink" Target="https://www.quillenphysiciansehr.com/v20-training-logging-on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478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Logging In and Schedule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408098F-ABE2-406B-9FC1-996738B33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118" y="1195298"/>
            <a:ext cx="5287113" cy="128605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2CB554B-F2BF-4AF4-B285-9DA936BFF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2571750"/>
            <a:ext cx="9467850" cy="1067562"/>
          </a:xfrm>
        </p:spPr>
        <p:txBody>
          <a:bodyPr/>
          <a:lstStyle/>
          <a:p>
            <a:r>
              <a:rPr lang="en-US" sz="4000" dirty="0"/>
              <a:t>TouchWorks EHR Upgrade Version 20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88CDB28-ED16-4E0A-A331-055ECBD48DA6}"/>
              </a:ext>
            </a:extLst>
          </p:cNvPr>
          <p:cNvSpPr txBox="1">
            <a:spLocks/>
          </p:cNvSpPr>
          <p:nvPr/>
        </p:nvSpPr>
        <p:spPr>
          <a:xfrm>
            <a:off x="8045904" y="6391930"/>
            <a:ext cx="4041321" cy="359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lang="en-GB" sz="1800" kern="1200" spc="3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Arial"/>
              </a:rPr>
              <a:t>    Go-Live Date 05/24/2021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6E5F396-CA7D-4023-B51F-04A7CDF9D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399" y="1078456"/>
            <a:ext cx="8610601" cy="376505"/>
          </a:xfrm>
        </p:spPr>
        <p:txBody>
          <a:bodyPr/>
          <a:lstStyle/>
          <a:p>
            <a:r>
              <a:rPr lang="en-US" dirty="0"/>
              <a:t>Green indicator shows new pt arrival behavior since provider’s schedule was last viewed.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459D38-2B98-4EEB-A575-82F461D1D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1" y="1454961"/>
            <a:ext cx="7824857" cy="33359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444A68-82DD-4E42-8A02-56604B4993CD}"/>
              </a:ext>
            </a:extLst>
          </p:cNvPr>
          <p:cNvSpPr txBox="1"/>
          <p:nvPr/>
        </p:nvSpPr>
        <p:spPr>
          <a:xfrm>
            <a:off x="6794500" y="4644187"/>
            <a:ext cx="4699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/>
              <a:t>The underlined words are jump links to section.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/>
              <a:t>This functionality works throughout Touchworks</a:t>
            </a:r>
            <a:r>
              <a:rPr lang="en-US" sz="1200" dirty="0"/>
              <a:t>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D1E3B03-D072-43F7-82A8-A9D164F41096}"/>
              </a:ext>
            </a:extLst>
          </p:cNvPr>
          <p:cNvCxnSpPr>
            <a:cxnSpLocks/>
          </p:cNvCxnSpPr>
          <p:nvPr/>
        </p:nvCxnSpPr>
        <p:spPr>
          <a:xfrm flipH="1" flipV="1">
            <a:off x="8051800" y="2057400"/>
            <a:ext cx="1511300" cy="25867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99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499" y="1078458"/>
            <a:ext cx="11337925" cy="16901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If you are an on-boarding provider that needs EPCS-enrollment for controlled substances, a member of the EHR team will help you enroll, set up your security account, and log in.</a:t>
            </a:r>
          </a:p>
          <a:p>
            <a:r>
              <a:rPr lang="en-US" dirty="0">
                <a:cs typeface="Arial"/>
              </a:rPr>
              <a:t>If you are already enrolled in EPCS prior to May 24, 2021, please see the EHR website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https://www.quillenphysiciansehr.com/v20-training-logging-on.html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cs typeface="Arial"/>
            </a:endParaRPr>
          </a:p>
          <a:p>
            <a:r>
              <a:rPr lang="en-US" dirty="0">
                <a:cs typeface="Arial"/>
              </a:rPr>
              <a:t>After your first log in, the logging into the EHR process has simplified. </a:t>
            </a:r>
          </a:p>
          <a:p>
            <a:endParaRPr lang="en-US" dirty="0"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1226E-E2A8-4167-89BA-F4C95D978FEF}"/>
              </a:ext>
            </a:extLst>
          </p:cNvPr>
          <p:cNvSpPr txBox="1"/>
          <p:nvPr/>
        </p:nvSpPr>
        <p:spPr>
          <a:xfrm>
            <a:off x="6311900" y="2842906"/>
            <a:ext cx="5143500" cy="2492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2400" dirty="0"/>
              <a:t>Log into ETSU Health Citrix icon from inside the clinic or </a:t>
            </a:r>
            <a:r>
              <a:rPr lang="en-US" sz="2400" dirty="0">
                <a:hlinkClick r:id="rId3"/>
              </a:rPr>
              <a:t>https://mea.allscriptscloud.com</a:t>
            </a:r>
            <a:r>
              <a:rPr lang="en-US" sz="2400" dirty="0"/>
              <a:t> for outside of the clinic.</a:t>
            </a:r>
          </a:p>
          <a:p>
            <a:pPr marL="228600" indent="-228600">
              <a:buAutoNum type="arabicPeriod"/>
            </a:pPr>
            <a:r>
              <a:rPr lang="en-US" sz="2400" dirty="0"/>
              <a:t>Enter your username and ETSU email password.</a:t>
            </a:r>
          </a:p>
          <a:p>
            <a:endParaRPr lang="en-US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448C12-ABD7-4CFD-A144-FE5F4E6F3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2919106"/>
            <a:ext cx="8096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88CCCE2-6F94-4677-A14D-151AB6834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68" y="3974487"/>
            <a:ext cx="4999832" cy="19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 in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1B100-4BFA-446A-96A0-513CE625A7E0}"/>
              </a:ext>
            </a:extLst>
          </p:cNvPr>
          <p:cNvSpPr txBox="1"/>
          <p:nvPr/>
        </p:nvSpPr>
        <p:spPr>
          <a:xfrm>
            <a:off x="6381750" y="2227609"/>
            <a:ext cx="51435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3. Click the TouchWorks EHR LIVE icon.</a:t>
            </a:r>
          </a:p>
          <a:p>
            <a:r>
              <a:rPr lang="en-US" sz="2400" dirty="0"/>
              <a:t>4. Log into ETSU domain again using your full email address and password.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238AA27-ADBD-44FC-8D26-9E0659DA551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663922"/>
            <a:ext cx="2870200" cy="15636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3CA2DDA-B03C-4223-8178-B1CC2276CAC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0" y="2417445"/>
            <a:ext cx="3696970" cy="389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7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apps installed error message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6E5F396-CA7D-4023-B51F-04A7CDF9D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275" y="1104901"/>
            <a:ext cx="5143499" cy="1555172"/>
          </a:xfrm>
        </p:spPr>
        <p:txBody>
          <a:bodyPr/>
          <a:lstStyle/>
          <a:p>
            <a:r>
              <a:rPr lang="en-US" dirty="0"/>
              <a:t>The no apps installed error message is a known issue.</a:t>
            </a:r>
          </a:p>
          <a:p>
            <a:r>
              <a:rPr lang="en-US" dirty="0"/>
              <a:t>This issue may be resolved by Go-Live date.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3129C7B-E255-49B2-B332-D43D72B7B4A3}"/>
              </a:ext>
            </a:extLst>
          </p:cNvPr>
          <p:cNvSpPr txBox="1">
            <a:spLocks/>
          </p:cNvSpPr>
          <p:nvPr/>
        </p:nvSpPr>
        <p:spPr>
          <a:xfrm>
            <a:off x="6210301" y="1078456"/>
            <a:ext cx="5448299" cy="15816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Arial"/>
              </a:rPr>
              <a:t> It has been reported to Allscripts.</a:t>
            </a:r>
            <a:endParaRPr lang="en-US" dirty="0"/>
          </a:p>
          <a:p>
            <a:r>
              <a:rPr lang="en-US" dirty="0">
                <a:cs typeface="Arial"/>
              </a:rPr>
              <a:t>Click back on the EHR and it will go away.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7D82F8-B3E3-4A26-BD08-FD0D75635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37" y="2228850"/>
            <a:ext cx="45815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2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Current Session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1226E-E2A8-4167-89BA-F4C95D978FEF}"/>
              </a:ext>
            </a:extLst>
          </p:cNvPr>
          <p:cNvSpPr txBox="1"/>
          <p:nvPr/>
        </p:nvSpPr>
        <p:spPr>
          <a:xfrm>
            <a:off x="7896224" y="1914253"/>
            <a:ext cx="40386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400" dirty="0"/>
              <a:t>Current Site shows site currently selected.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400" dirty="0"/>
              <a:t>You can make a site your Default.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D37726-7172-480D-B9AA-550FF8F546B6}"/>
              </a:ext>
            </a:extLst>
          </p:cNvPr>
          <p:cNvCxnSpPr>
            <a:cxnSpLocks/>
          </p:cNvCxnSpPr>
          <p:nvPr/>
        </p:nvCxnSpPr>
        <p:spPr>
          <a:xfrm flipH="1">
            <a:off x="6096000" y="2231222"/>
            <a:ext cx="176249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6BDDD463-600F-4157-9017-32B8F9F56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274" y="4851161"/>
            <a:ext cx="146005" cy="302961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CEE85E5-2251-4413-89AD-9CBE063498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7781" y="1109164"/>
            <a:ext cx="5816600" cy="56584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Always, always, always log into the correct site or location.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0EFA9B-7827-4C07-8684-F3DCFF5C3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71" y="1495288"/>
            <a:ext cx="5425020" cy="5184912"/>
          </a:xfrm>
          <a:prstGeom prst="rect">
            <a:avLst/>
          </a:prstGeom>
        </p:spPr>
      </p:pic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386247F-899A-492D-A9F6-54FB2EDCCE68}"/>
              </a:ext>
            </a:extLst>
          </p:cNvPr>
          <p:cNvSpPr txBox="1">
            <a:spLocks/>
          </p:cNvSpPr>
          <p:nvPr/>
        </p:nvSpPr>
        <p:spPr>
          <a:xfrm>
            <a:off x="6254381" y="1139872"/>
            <a:ext cx="5680443" cy="5658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Arial"/>
              </a:rPr>
              <a:t>This is how the orders flow to the nurse or check out staff.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043BB4-576C-4197-9F33-DEE66AD9E8DA}"/>
              </a:ext>
            </a:extLst>
          </p:cNvPr>
          <p:cNvSpPr txBox="1"/>
          <p:nvPr/>
        </p:nvSpPr>
        <p:spPr>
          <a:xfrm>
            <a:off x="7519829" y="2967335"/>
            <a:ext cx="40386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400" dirty="0"/>
              <a:t>Use your Search box to look for a new site or location.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C0D5E1-FB08-4A5A-AE73-073D1DD0858F}"/>
              </a:ext>
            </a:extLst>
          </p:cNvPr>
          <p:cNvCxnSpPr>
            <a:cxnSpLocks/>
          </p:cNvCxnSpPr>
          <p:nvPr/>
        </p:nvCxnSpPr>
        <p:spPr>
          <a:xfrm flipH="1" flipV="1">
            <a:off x="5723277" y="2839417"/>
            <a:ext cx="1731623" cy="3228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9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6E5F396-CA7D-4023-B51F-04A7CDF9D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275" y="1104901"/>
            <a:ext cx="5143499" cy="973610"/>
          </a:xfrm>
        </p:spPr>
        <p:txBody>
          <a:bodyPr/>
          <a:lstStyle/>
          <a:p>
            <a:r>
              <a:rPr lang="en-US" dirty="0"/>
              <a:t>Your current site is visible in the upper right corner now.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3129C7B-E255-49B2-B332-D43D72B7B4A3}"/>
              </a:ext>
            </a:extLst>
          </p:cNvPr>
          <p:cNvSpPr txBox="1">
            <a:spLocks/>
          </p:cNvSpPr>
          <p:nvPr/>
        </p:nvSpPr>
        <p:spPr>
          <a:xfrm>
            <a:off x="6210301" y="1078456"/>
            <a:ext cx="5448299" cy="1093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By clicking on the name of your site, the My Current Session opens back up.</a:t>
            </a:r>
          </a:p>
          <a:p>
            <a:r>
              <a:rPr lang="en-US" dirty="0"/>
              <a:t>You can change your site from here as well.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3AE529-D350-4E8C-AC4D-50837DEB3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462" y="2581275"/>
            <a:ext cx="5781675" cy="373380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1739DE-1327-4BD7-B360-0BA611B0B898}"/>
              </a:ext>
            </a:extLst>
          </p:cNvPr>
          <p:cNvCxnSpPr>
            <a:cxnSpLocks/>
          </p:cNvCxnSpPr>
          <p:nvPr/>
        </p:nvCxnSpPr>
        <p:spPr>
          <a:xfrm flipH="1">
            <a:off x="3543300" y="1981200"/>
            <a:ext cx="2667002" cy="889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02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85447A3-2596-46F3-8B2E-77140E033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962" y="3367377"/>
            <a:ext cx="5819775" cy="1714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F8C489-2B2D-42CD-BEAF-82B2C0540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opens in Chrome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BC3793-7DD3-4449-8541-A1227DA7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7</a:t>
            </a:fld>
            <a:endParaRPr lang="en-US" noProof="0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6E5F396-CA7D-4023-B51F-04A7CDF9D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7700" y="1142222"/>
            <a:ext cx="5022849" cy="5355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Touchworks EHR will no longer open in Internet Explorer.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3129C7B-E255-49B2-B332-D43D72B7B4A3}"/>
              </a:ext>
            </a:extLst>
          </p:cNvPr>
          <p:cNvSpPr txBox="1">
            <a:spLocks/>
          </p:cNvSpPr>
          <p:nvPr/>
        </p:nvSpPr>
        <p:spPr>
          <a:xfrm>
            <a:off x="444501" y="1152951"/>
            <a:ext cx="4703238" cy="9784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Touchworks should now run in Chrome as recommended by Allscripts.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1A36CCD-FF8C-4237-9A9B-92201C367C92}"/>
              </a:ext>
            </a:extLst>
          </p:cNvPr>
          <p:cNvCxnSpPr>
            <a:cxnSpLocks/>
          </p:cNvCxnSpPr>
          <p:nvPr/>
        </p:nvCxnSpPr>
        <p:spPr>
          <a:xfrm>
            <a:off x="2870200" y="2111953"/>
            <a:ext cx="2277538" cy="25362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22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84E52CD-9B9B-42BF-AFB2-6985219AC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3" y="2362583"/>
            <a:ext cx="10553700" cy="4219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3128B4-0998-4544-B2D6-AFD398E5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D3EFF-B2C8-4185-9584-039950E3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547C2BED-8F67-48A8-A15C-B9657D4A74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275" y="1104901"/>
            <a:ext cx="4899025" cy="8889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/>
              <a:t>four panel-Provider </a:t>
            </a:r>
            <a:r>
              <a:rPr lang="en-US" dirty="0"/>
              <a:t>Schedules is no longer available. </a:t>
            </a:r>
          </a:p>
          <a:p>
            <a:r>
              <a:rPr lang="en-US" dirty="0"/>
              <a:t>The four different providers are available on the Schedule page as tabs.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F45425-3D04-445E-A856-5908073D3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100" y="275842"/>
            <a:ext cx="5312810" cy="2897328"/>
          </a:xfrm>
          <a:prstGeom prst="rect">
            <a:avLst/>
          </a:prstGeom>
        </p:spPr>
      </p:pic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CEE687B4-AC0A-42DB-A0C0-C5E0AF4BF4E7}"/>
              </a:ext>
            </a:extLst>
          </p:cNvPr>
          <p:cNvSpPr/>
          <p:nvPr/>
        </p:nvSpPr>
        <p:spPr>
          <a:xfrm>
            <a:off x="6372228" y="584723"/>
            <a:ext cx="4961259" cy="294746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CEE8-E88E-48B0-99C0-9F27BFF86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Schedule-Customize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374D6-37B5-453C-9052-07AA7603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CCDE505-2E22-4AB1-B87C-DCC419E6E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1181600"/>
            <a:ext cx="2806701" cy="530120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The Schedule-Customize option is accessible from the gear box in the top right. </a:t>
            </a:r>
            <a:endParaRPr lang="en-US" dirty="0"/>
          </a:p>
          <a:p>
            <a:r>
              <a:rPr lang="en-US" dirty="0"/>
              <a:t>From within this window, you can create your My Providers View and add Provider 1, Provider 2, Provider 3, and Provider 4 to be shown on the previously mentioned tabs.</a:t>
            </a:r>
          </a:p>
          <a:p>
            <a:r>
              <a:rPr lang="en-US">
                <a:cs typeface="Arial"/>
              </a:rPr>
              <a:t>The My Providers View did not increase the number of providers that we can load.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B01F94-8468-467F-AC9C-6E0AA5F96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599" y="251869"/>
            <a:ext cx="3076575" cy="962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F1D08B-9780-4D40-A484-53A341D8D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689" y="1330303"/>
            <a:ext cx="8050711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8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e880026-4a68-4eee-a073-498d90b0ba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F4BD5B3C894144A5B29258A63FE56D" ma:contentTypeVersion="11" ma:contentTypeDescription="Create a new document." ma:contentTypeScope="" ma:versionID="d48523aa0c2b34529e5161e6859a484d">
  <xsd:schema xmlns:xsd="http://www.w3.org/2001/XMLSchema" xmlns:xs="http://www.w3.org/2001/XMLSchema" xmlns:p="http://schemas.microsoft.com/office/2006/metadata/properties" xmlns:ns3="7e880026-4a68-4eee-a073-498d90b0ba9d" xmlns:ns4="cdae351b-f652-4783-9a7f-8ea55b647f42" targetNamespace="http://schemas.microsoft.com/office/2006/metadata/properties" ma:root="true" ma:fieldsID="74b2f80abfdfe658c2491fee3300b8b6" ns3:_="" ns4:_="">
    <xsd:import namespace="7e880026-4a68-4eee-a073-498d90b0ba9d"/>
    <xsd:import namespace="cdae351b-f652-4783-9a7f-8ea55b647f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880026-4a68-4eee-a073-498d90b0ba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ae351b-f652-4783-9a7f-8ea55b647f4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purl.org/dc/elements/1.1/"/>
    <ds:schemaRef ds:uri="7e880026-4a68-4eee-a073-498d90b0ba9d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dae351b-f652-4783-9a7f-8ea55b647f4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B5B341-CE73-4009-8FA3-3E4CCEBC3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880026-4a68-4eee-a073-498d90b0ba9d"/>
    <ds:schemaRef ds:uri="cdae351b-f652-4783-9a7f-8ea55b647f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1762</TotalTime>
  <Words>455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Trade Gothic LT Pro</vt:lpstr>
      <vt:lpstr>Trebuchet MS</vt:lpstr>
      <vt:lpstr>Office Theme</vt:lpstr>
      <vt:lpstr>TouchWorks EHR Upgrade Version 20 </vt:lpstr>
      <vt:lpstr>Logging In</vt:lpstr>
      <vt:lpstr>Logging in</vt:lpstr>
      <vt:lpstr>No apps installed error message</vt:lpstr>
      <vt:lpstr>My Current Session</vt:lpstr>
      <vt:lpstr>Current Site</vt:lpstr>
      <vt:lpstr>Now opens in Chrome</vt:lpstr>
      <vt:lpstr>Schedule</vt:lpstr>
      <vt:lpstr>Schedule-Customize</vt:lpstr>
      <vt:lpstr>Schedule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TouchWorks EHR Upgrade Version 20</dc:title>
  <dc:creator>Livingston, Amanda N.</dc:creator>
  <cp:lastModifiedBy>Livingston, Amanda N.</cp:lastModifiedBy>
  <cp:revision>44</cp:revision>
  <dcterms:created xsi:type="dcterms:W3CDTF">2021-04-27T18:47:39Z</dcterms:created>
  <dcterms:modified xsi:type="dcterms:W3CDTF">2021-05-17T12:53:53Z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0x010100B4F4BD5B3C894144A5B29258A63FE56D</vt:lpwstr>
  </property>
</Properties>
</file>